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721" r:id="rId3"/>
    <p:sldId id="772" r:id="rId4"/>
    <p:sldId id="723" r:id="rId5"/>
    <p:sldId id="725" r:id="rId6"/>
    <p:sldId id="726" r:id="rId7"/>
    <p:sldId id="727" r:id="rId8"/>
    <p:sldId id="728" r:id="rId9"/>
    <p:sldId id="729" r:id="rId10"/>
    <p:sldId id="730" r:id="rId11"/>
    <p:sldId id="731" r:id="rId12"/>
    <p:sldId id="732" r:id="rId13"/>
    <p:sldId id="734" r:id="rId14"/>
    <p:sldId id="735" r:id="rId15"/>
    <p:sldId id="736" r:id="rId16"/>
    <p:sldId id="775" r:id="rId17"/>
    <p:sldId id="733" r:id="rId18"/>
    <p:sldId id="737" r:id="rId19"/>
    <p:sldId id="738" r:id="rId20"/>
    <p:sldId id="773" r:id="rId21"/>
    <p:sldId id="751" r:id="rId22"/>
    <p:sldId id="752" r:id="rId23"/>
    <p:sldId id="753" r:id="rId24"/>
    <p:sldId id="754" r:id="rId25"/>
    <p:sldId id="755" r:id="rId26"/>
    <p:sldId id="756" r:id="rId27"/>
    <p:sldId id="757" r:id="rId28"/>
    <p:sldId id="758" r:id="rId29"/>
    <p:sldId id="759" r:id="rId30"/>
    <p:sldId id="774" r:id="rId31"/>
    <p:sldId id="761" r:id="rId32"/>
    <p:sldId id="762" r:id="rId33"/>
    <p:sldId id="763" r:id="rId34"/>
    <p:sldId id="764" r:id="rId35"/>
    <p:sldId id="765" r:id="rId36"/>
    <p:sldId id="766" r:id="rId37"/>
    <p:sldId id="767" r:id="rId38"/>
    <p:sldId id="768" r:id="rId39"/>
    <p:sldId id="770" r:id="rId40"/>
    <p:sldId id="304" r:id="rId41"/>
    <p:sldId id="26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0" autoAdjust="0"/>
    <p:restoredTop sz="74845" autoAdjust="0"/>
  </p:normalViewPr>
  <p:slideViewPr>
    <p:cSldViewPr>
      <p:cViewPr varScale="1">
        <p:scale>
          <a:sx n="65" d="100"/>
          <a:sy n="65" d="100"/>
        </p:scale>
        <p:origin x="165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49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630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26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13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4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655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8797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61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965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38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13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1967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11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74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60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433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376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503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416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2698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004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23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919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9372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7627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657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311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5446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759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60561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895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066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474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311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875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802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498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05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09.10.2023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18.emf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20.emf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81.pn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что такое МО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задачи МО бывают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052736"/>
            <a:ext cx="3312368" cy="56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052736"/>
            <a:ext cx="3744416" cy="56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196752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34864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871864" y="1052736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5219632" y="2389974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6744072" y="4005064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3143672" y="314096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4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9856" y="1484784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Машина 1.0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60096" y="1988840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51784" y="177281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51784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668016" y="11967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775520" y="198884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248128" y="152114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4602" y="156125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Машина 2.0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84842" y="206530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76530" y="184928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76530" y="235333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488898" y="16332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00266" y="105719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72274" y="199330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2996952"/>
            <a:ext cx="5279101" cy="2664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5400" y="6021288"/>
            <a:ext cx="10513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999999"/>
                </a:solidFill>
                <a:latin typeface="Montserrat" panose="020B0604020202020204" charset="-52"/>
              </a:rPr>
              <a:t>Источник: </a:t>
            </a:r>
            <a:r>
              <a:rPr lang="en-US" dirty="0">
                <a:solidFill>
                  <a:srgbClr val="999999"/>
                </a:solidFill>
                <a:latin typeface="Montserrat" panose="020B0604020202020204" charset="-52"/>
              </a:rPr>
              <a:t>https://christophm.github.io/interpretable-ml-book/terminology.html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4602" y="156125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Машина 2.0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84842" y="206530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76530" y="184928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76530" y="235333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488898" y="16332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00266" y="105719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72274" y="199330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1188A69-2A63-53EA-1888-37B7616D3585}"/>
              </a:ext>
            </a:extLst>
          </p:cNvPr>
          <p:cNvSpPr/>
          <p:nvPr/>
        </p:nvSpPr>
        <p:spPr>
          <a:xfrm>
            <a:off x="6984842" y="338586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Машина 1.0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2B747E1-F74F-ECEF-3173-D32E4DA73738}"/>
              </a:ext>
            </a:extLst>
          </p:cNvPr>
          <p:cNvCxnSpPr>
            <a:stCxn id="6" idx="3"/>
          </p:cNvCxnSpPr>
          <p:nvPr/>
        </p:nvCxnSpPr>
        <p:spPr>
          <a:xfrm>
            <a:off x="9145082" y="388991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86392C7-2B2B-B571-D4B6-3EF0F75252C8}"/>
              </a:ext>
            </a:extLst>
          </p:cNvPr>
          <p:cNvCxnSpPr/>
          <p:nvPr/>
        </p:nvCxnSpPr>
        <p:spPr>
          <a:xfrm>
            <a:off x="6336770" y="417794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70E3F7-1968-F74B-EAFD-16FB6892C435}"/>
              </a:ext>
            </a:extLst>
          </p:cNvPr>
          <p:cNvSpPr txBox="1">
            <a:spLocks/>
          </p:cNvSpPr>
          <p:nvPr/>
        </p:nvSpPr>
        <p:spPr>
          <a:xfrm>
            <a:off x="3960506" y="388991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C12FE00-5D39-01B3-B6E9-2F9741F69413}"/>
              </a:ext>
            </a:extLst>
          </p:cNvPr>
          <p:cNvSpPr txBox="1">
            <a:spLocks/>
          </p:cNvSpPr>
          <p:nvPr/>
        </p:nvSpPr>
        <p:spPr>
          <a:xfrm>
            <a:off x="9433114" y="342221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D17CA13C-A94D-A8CE-EF2C-25D5593858E9}"/>
              </a:ext>
            </a:extLst>
          </p:cNvPr>
          <p:cNvCxnSpPr>
            <a:cxnSpLocks/>
          </p:cNvCxnSpPr>
          <p:nvPr/>
        </p:nvCxnSpPr>
        <p:spPr>
          <a:xfrm>
            <a:off x="8497010" y="2460999"/>
            <a:ext cx="0" cy="8239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машинного обучения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392144" y="4725144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Входные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271464" y="4725144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Ожидаемые ответ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0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9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</p:txBody>
      </p:sp>
    </p:spTree>
    <p:extLst>
      <p:ext uri="{BB962C8B-B14F-4D97-AF65-F5344CB8AC3E}">
        <p14:creationId xmlns:p14="http://schemas.microsoft.com/office/powerpoint/2010/main" val="22091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</p:txBody>
      </p:sp>
    </p:spTree>
    <p:extLst>
      <p:ext uri="{BB962C8B-B14F-4D97-AF65-F5344CB8AC3E}">
        <p14:creationId xmlns:p14="http://schemas.microsoft.com/office/powerpoint/2010/main" val="149993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8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1484784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33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1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551384" y="34290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2023-2024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623392" y="260648"/>
            <a:ext cx="12176918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1295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412776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09120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𝑓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𝔽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blipFill>
                <a:blip r:embed="rId6"/>
                <a:stretch>
                  <a:fillRect r="-542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407368" y="1196752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479376" y="1988840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46082" y="1012371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82" y="2996952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0018" y="5476867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57486" y="1455343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25298" y="1226529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46358" y="2556497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74838" y="5145292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0578" y="4036707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46682" y="2092491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0215" y="3482414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50738" y="1300403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84861" y="-722528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418603" y="182651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98072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77281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184482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335360" y="119675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191344" y="414908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191344" y="342900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314096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93649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93626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93626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9299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69415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69391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69391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68757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4518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45156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45156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4452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620945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620921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62092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62092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25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4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</p:txBody>
      </p:sp>
    </p:spTree>
    <p:extLst>
      <p:ext uri="{BB962C8B-B14F-4D97-AF65-F5344CB8AC3E}">
        <p14:creationId xmlns:p14="http://schemas.microsoft.com/office/powerpoint/2010/main" val="41302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</p:txBody>
      </p:sp>
    </p:spTree>
    <p:extLst>
      <p:ext uri="{BB962C8B-B14F-4D97-AF65-F5344CB8AC3E}">
        <p14:creationId xmlns:p14="http://schemas.microsoft.com/office/powerpoint/2010/main" val="17911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3405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700808"/>
            <a:ext cx="4329973" cy="49411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060848"/>
            <a:ext cx="5741083" cy="4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1484784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20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</p:spTree>
    <p:extLst>
      <p:ext uri="{BB962C8B-B14F-4D97-AF65-F5344CB8AC3E}">
        <p14:creationId xmlns:p14="http://schemas.microsoft.com/office/powerpoint/2010/main" val="254247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247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263352" y="4221088"/>
            <a:ext cx="7866710" cy="19737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221088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232" y="908720"/>
            <a:ext cx="3871655" cy="280831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423592" y="2247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5214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6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2708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1340768"/>
            <a:ext cx="6858930" cy="403244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79576" y="5733256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Ouyang, Long, et al. "Training language models to follow instructions with human feedback." 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arXiv:2203.02155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(2022).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42593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0"/>
            <a:ext cx="9636129" cy="82773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844824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268760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629" y="1268760"/>
            <a:ext cx="4808371" cy="263747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216" y="4437112"/>
            <a:ext cx="249627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95400" y="1052736"/>
            <a:ext cx="1130525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построить алгоритм который найдет нужные закономерности в данных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с подкреплением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207568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 про МО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2420888"/>
            <a:ext cx="3463943" cy="23762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412776"/>
            <a:ext cx="4840067" cy="4434711"/>
          </a:xfrm>
          <a:prstGeom prst="rect">
            <a:avLst/>
          </a:prstGeom>
        </p:spPr>
      </p:pic>
      <p:pic>
        <p:nvPicPr>
          <p:cNvPr id="15" name="Picture 2" descr="Understanding Machine Learning through Memes | by Harsh Aryan | Nybles |  Medium">
            <a:extLst>
              <a:ext uri="{FF2B5EF4-FFF2-40B4-BE49-F238E27FC236}">
                <a16:creationId xmlns:a16="http://schemas.microsoft.com/office/drawing/2014/main" id="{613F768B-1699-4C30-9BC6-CC145D06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700808"/>
            <a:ext cx="337139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3284984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119336" y="4797152"/>
            <a:ext cx="11809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- это область искусственного интеллекта, которая изучает алгоритмы и модели, которые позволяют компьютерным системам автоматически учиться и улучшать свою производительность на основе опыта. Это процесс, при котором компьютерная программа анализирует данные и использует их для обучения, прогнозирования и принятия решений без явного программирования.</a:t>
            </a:r>
          </a:p>
          <a:p>
            <a:pPr algn="just"/>
            <a:r>
              <a:rPr lang="en-US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машинного обучения»)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-9448" y="14415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63352" y="3861048"/>
            <a:ext cx="117733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Искусственный интеллект - это, конечно же, удивительная технология, которая позволяет компьютерам думать и делать решения на уровне человека. Но не надо переживать, ведь они всего лишь хотят сыграть с нами в шахматы и убедиться, что мы не такие умные, как они. Ну или использовать нашу информацию для своих собственных целей. В любом случае, мы должны быть готовы к нашим новым компьютерным повелителям.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искусственного интеллекта, используя саркастический тон»)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31522" y="1569324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239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1249" y="1196752"/>
            <a:ext cx="11881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263352" y="4077072"/>
            <a:ext cx="11809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1644</Words>
  <Application>Microsoft Office PowerPoint</Application>
  <PresentationFormat>Широкоэкранный</PresentationFormat>
  <Paragraphs>377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Cambria Math</vt:lpstr>
      <vt:lpstr>Comic Sans MS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Содержание</vt:lpstr>
      <vt:lpstr>Содержание</vt:lpstr>
      <vt:lpstr>Где можно встретить результаты МО</vt:lpstr>
      <vt:lpstr>Презентация PowerPoint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Что есть интеллект </vt:lpstr>
      <vt:lpstr>Определение от Президента</vt:lpstr>
      <vt:lpstr>Определение от Президента</vt:lpstr>
      <vt:lpstr>Место МО</vt:lpstr>
      <vt:lpstr>Традиционное программирование</vt:lpstr>
      <vt:lpstr>Машинное Обучение</vt:lpstr>
      <vt:lpstr>Машинное Обучение</vt:lpstr>
      <vt:lpstr>Как я вижу МО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Презентация PowerPoint</vt:lpstr>
      <vt:lpstr>Обучение с подкреплением</vt:lpstr>
      <vt:lpstr>Обучение с подкреплением</vt:lpstr>
      <vt:lpstr>Обучение с подкреплением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182</cp:revision>
  <dcterms:created xsi:type="dcterms:W3CDTF">2019-05-20T04:53:11Z</dcterms:created>
  <dcterms:modified xsi:type="dcterms:W3CDTF">2023-10-09T04:57:18Z</dcterms:modified>
</cp:coreProperties>
</file>